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5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50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17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92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6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01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63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1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30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72745-BA2C-4F33-B102-8C203CDCAB09}" type="datetimeFigureOut">
              <a:rPr lang="en-GB" smtClean="0"/>
              <a:t>06/11/2019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64F1-E07C-4EC8-98CA-80CE2739C4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6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37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0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4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7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9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5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4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8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6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81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3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5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1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9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2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Gloucestershire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Wheeler</dc:creator>
  <cp:lastModifiedBy>Laura Webb</cp:lastModifiedBy>
  <cp:revision>2</cp:revision>
  <dcterms:created xsi:type="dcterms:W3CDTF">2019-10-29T14:25:58Z</dcterms:created>
  <dcterms:modified xsi:type="dcterms:W3CDTF">2019-11-06T12:00:49Z</dcterms:modified>
</cp:coreProperties>
</file>